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34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Difficult Converstations March 2020 Open Change.001.jpeg" descr="Difficult Converstations March 2020 Open Change.00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Difficult Converstations March 2020 Open Change.002.jpeg" descr="Difficult Converstations March 2020 Open Change.002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Difficult Converstations March 2020 Open Change.003.jpeg" descr="Difficult Converstations March 2020 Open Change.003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Difficult Converstations March 2020 Open Change.004.jpeg" descr="Difficult Converstations March 2020 Open Change.004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" name="Difficult Converstations March 2020 Open Change.005.jpeg" descr="Difficult Converstations March 2020 Open Change.005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Lara Mitchell</dc:creator>
  <cp:lastModifiedBy>Jane Robinson</cp:lastModifiedBy>
  <cp:revision>1</cp:revision>
  <dcterms:modified xsi:type="dcterms:W3CDTF">2020-03-24T15:26:57Z</dcterms:modified>
</cp:coreProperties>
</file>