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37FAE-FFAF-42A1-8BF4-06488B652CB9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53669-65B4-4623-A6A4-018F0B88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79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A158-5973-412E-A9B2-20B20384DD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3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4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56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39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8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5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40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84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01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E10D-7AB2-4B4E-81BD-14A1A200291B}" type="datetimeFigureOut">
              <a:rPr lang="en-GB" smtClean="0"/>
              <a:t>26/01/2018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6A0A-9B5E-4640-88AC-D14A93BB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9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\\newserver\data\Market Place Stuff\logos\tmp new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17" y="3252466"/>
            <a:ext cx="3651160" cy="251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Vicky Turner – Counselling Manager</a:t>
            </a:r>
            <a:b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Emma Holmes – CEO </a:t>
            </a:r>
            <a:b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Bereavement Support for Young People at The Market Place.</a:t>
            </a:r>
            <a:b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Content</a:t>
            </a:r>
            <a:endParaRPr lang="en-GB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 of The Market Place</a:t>
            </a:r>
          </a:p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Bereavement Service and Support</a:t>
            </a:r>
          </a:p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Studies</a:t>
            </a:r>
          </a:p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</a:t>
            </a:r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2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 of The Market </a:t>
            </a:r>
            <a:b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</a:t>
            </a:r>
            <a:endParaRPr lang="en-GB" sz="3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 of The Market Place,</a:t>
            </a:r>
          </a:p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 offered</a:t>
            </a:r>
          </a:p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Statistics</a:t>
            </a:r>
          </a:p>
          <a:p>
            <a:r>
              <a:rPr lang="en-GB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 people say:</a:t>
            </a:r>
          </a:p>
          <a:p>
            <a:endParaRPr lang="en-GB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4000" dirty="0"/>
          </a:p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0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young people say</a:t>
            </a:r>
            <a:endParaRPr lang="en-GB" sz="3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GB" sz="28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was supported and spoken to like an adult instead of being told what to </a:t>
            </a:r>
            <a:r>
              <a:rPr lang="en-GB" sz="28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do.</a:t>
            </a:r>
          </a:p>
          <a:p>
            <a:pPr marL="0" indent="0" algn="just">
              <a:buNone/>
            </a:pPr>
            <a:r>
              <a:rPr lang="en-GB" sz="28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 someone to talk to who wouldn’t judge me. I felt less alone. Also I could talk about things I couldn’t with my </a:t>
            </a:r>
            <a:r>
              <a:rPr lang="en-GB" sz="28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family.</a:t>
            </a:r>
            <a:endParaRPr lang="en-GB" sz="2800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GB" sz="28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other place in Leeds like The Market </a:t>
            </a:r>
            <a:r>
              <a:rPr lang="en-GB" sz="28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Place.</a:t>
            </a:r>
          </a:p>
          <a:p>
            <a:pPr marL="0" lvl="0" indent="0" algn="just">
              <a:buNone/>
            </a:pPr>
            <a:r>
              <a:rPr lang="en-GB" sz="28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Market Place has been great, I didn’t think I needed this or that it would help…….but now I am so glad I </a:t>
            </a:r>
            <a:r>
              <a:rPr lang="en-GB" sz="28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came.</a:t>
            </a:r>
          </a:p>
          <a:p>
            <a:pPr marL="0" indent="0" algn="just">
              <a:buNone/>
            </a:pPr>
            <a:r>
              <a:rPr lang="en-GB" sz="28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feel it helped me….but know I can come back if I need to.</a:t>
            </a:r>
          </a:p>
          <a:p>
            <a:pPr marL="0" lvl="0" indent="0" algn="just">
              <a:buNone/>
            </a:pPr>
            <a:endParaRPr lang="en-GB" sz="2800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28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en-GB" sz="28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4000" dirty="0"/>
          </a:p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Bereavement Service and </a:t>
            </a:r>
            <a:b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  <a:endParaRPr lang="en-GB" sz="32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Bereavement support available across all TMP one to one services.</a:t>
            </a:r>
          </a:p>
          <a:p>
            <a:r>
              <a:rPr lang="en-GB" dirty="0" smtClean="0"/>
              <a:t>History </a:t>
            </a:r>
            <a:r>
              <a:rPr lang="en-GB" smtClean="0"/>
              <a:t>of the Bereavement </a:t>
            </a:r>
            <a:r>
              <a:rPr lang="en-GB" dirty="0" smtClean="0"/>
              <a:t>Service.</a:t>
            </a:r>
          </a:p>
          <a:p>
            <a:r>
              <a:rPr lang="en-GB" dirty="0" smtClean="0"/>
              <a:t>What does Bereavement Support look like?</a:t>
            </a:r>
          </a:p>
          <a:p>
            <a:r>
              <a:rPr lang="en-GB" dirty="0" smtClean="0"/>
              <a:t>How does Crisis Support fit with Bereavement Support?</a:t>
            </a:r>
          </a:p>
          <a:p>
            <a:r>
              <a:rPr lang="en-GB" dirty="0" smtClean="0"/>
              <a:t>Statistics</a:t>
            </a:r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2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Study 1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12 year old boy referred by mum</a:t>
            </a:r>
          </a:p>
          <a:p>
            <a:r>
              <a:rPr lang="en-GB" sz="3600" dirty="0" smtClean="0"/>
              <a:t>Intro session identified not appropriate referral</a:t>
            </a:r>
          </a:p>
          <a:p>
            <a:r>
              <a:rPr lang="en-GB" sz="3600" dirty="0" smtClean="0"/>
              <a:t>Sessions offer but would have been more crisis focussed support</a:t>
            </a:r>
          </a:p>
          <a:p>
            <a:r>
              <a:rPr lang="en-GB" sz="3600" dirty="0" smtClean="0"/>
              <a:t>Declined support</a:t>
            </a:r>
          </a:p>
          <a:p>
            <a:endParaRPr lang="en-GB" sz="36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5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Study 2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16 year old male – self referral</a:t>
            </a:r>
          </a:p>
          <a:p>
            <a:r>
              <a:rPr lang="en-GB" sz="3600" dirty="0"/>
              <a:t>U</a:t>
            </a:r>
            <a:r>
              <a:rPr lang="en-GB" sz="3600" dirty="0" smtClean="0"/>
              <a:t>nable to speak about loss with family </a:t>
            </a:r>
          </a:p>
          <a:p>
            <a:r>
              <a:rPr lang="en-GB" sz="3600" dirty="0" smtClean="0"/>
              <a:t>Completed Memory Box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By end of support was able to speak openly with family </a:t>
            </a:r>
          </a:p>
          <a:p>
            <a:endParaRPr lang="en-GB" sz="3600" dirty="0" smtClean="0"/>
          </a:p>
          <a:p>
            <a:endParaRPr lang="en-GB" sz="36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6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 Study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19 year old female – self referral</a:t>
            </a:r>
          </a:p>
          <a:p>
            <a:r>
              <a:rPr lang="en-GB" sz="3600" dirty="0" smtClean="0"/>
              <a:t>Lost both parents within 12 months of each other</a:t>
            </a:r>
          </a:p>
          <a:p>
            <a:r>
              <a:rPr lang="en-GB" sz="3600" dirty="0" smtClean="0"/>
              <a:t>Young carer</a:t>
            </a:r>
          </a:p>
          <a:p>
            <a:r>
              <a:rPr lang="en-GB" sz="3600" dirty="0" smtClean="0"/>
              <a:t>A combination of approaches used within sessions</a:t>
            </a:r>
          </a:p>
          <a:p>
            <a:endParaRPr lang="en-GB" sz="36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3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GB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b="1" dirty="0" smtClean="0"/>
              <a:t>Questions </a:t>
            </a:r>
          </a:p>
          <a:p>
            <a:pPr marL="0" indent="0" algn="ctr">
              <a:buNone/>
            </a:pPr>
            <a:r>
              <a:rPr lang="en-GB" sz="9600" b="1" dirty="0" smtClean="0"/>
              <a:t>?</a:t>
            </a:r>
          </a:p>
          <a:p>
            <a:pPr marL="0" indent="0" algn="ctr">
              <a:buNone/>
            </a:pPr>
            <a:r>
              <a:rPr lang="en-GB" sz="4000" b="1" dirty="0" smtClean="0"/>
              <a:t>Thank You </a:t>
            </a:r>
          </a:p>
          <a:p>
            <a:endParaRPr lang="en-GB" sz="4000" dirty="0"/>
          </a:p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\\newserver\data\Market Place Stuff\logos\new logo without strap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573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8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274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    Vicky Turner – Counselling Manager Emma Holmes – CEO    Bereavement Support for Young People at The Market Place. </vt:lpstr>
      <vt:lpstr>Presentation Content</vt:lpstr>
      <vt:lpstr>Overview of The Market  Place</vt:lpstr>
      <vt:lpstr>What young people say</vt:lpstr>
      <vt:lpstr>Bereavement Service and  Support</vt:lpstr>
      <vt:lpstr>Case Study 1 </vt:lpstr>
      <vt:lpstr>Case Study 2 </vt:lpstr>
      <vt:lpstr>Case Study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Vicky Turner – Counselling Manager Emma Holmes – CEO    Bereavement Support for Young People at The Market Place.</dc:title>
  <dc:creator>emma</dc:creator>
  <cp:lastModifiedBy>Jane Robinson</cp:lastModifiedBy>
  <cp:revision>11</cp:revision>
  <dcterms:created xsi:type="dcterms:W3CDTF">2018-01-23T12:33:28Z</dcterms:created>
  <dcterms:modified xsi:type="dcterms:W3CDTF">2018-01-26T11:32:57Z</dcterms:modified>
</cp:coreProperties>
</file>