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78" r:id="rId3"/>
    <p:sldMasterId id="2147483685" r:id="rId4"/>
    <p:sldMasterId id="2147483690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e, Michelle" initials="KM" lastIdx="0" clrIdx="0">
    <p:extLst>
      <p:ext uri="{19B8F6BF-5375-455C-9EA6-DF929625EA0E}">
        <p15:presenceInfo xmlns:p15="http://schemas.microsoft.com/office/powerpoint/2012/main" userId="S-1-5-21-1166995433-1363957665-3181207579-93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 autoAdjust="0"/>
    <p:restoredTop sz="81422" autoAdjust="0"/>
  </p:normalViewPr>
  <p:slideViewPr>
    <p:cSldViewPr snapToGrid="0">
      <p:cViewPr varScale="1">
        <p:scale>
          <a:sx n="56" d="100"/>
          <a:sy n="56" d="100"/>
        </p:scale>
        <p:origin x="166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956CE-4C71-4E8D-BBAE-AA2AA9FB2DE3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A3FDF-3E0C-42D7-BF71-70317256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93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3FDF-3E0C-42D7-BF71-7031725631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3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3FDF-3E0C-42D7-BF71-7031725631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5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3FDF-3E0C-42D7-BF71-7031725631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8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A3FDF-3E0C-42D7-BF71-7031725631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81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6FE7B55-F4D8-4894-812B-881EFC7B1AB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8B8CFB2-B711-4DF8-A62A-10B243D9E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3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16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397"/>
            <a:ext cx="8229600" cy="323789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1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733858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23367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2303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58302"/>
            <a:ext cx="4038600" cy="32499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8302"/>
            <a:ext cx="4038600" cy="324998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17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3689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93452"/>
            <a:ext cx="4040188" cy="2626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53689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993452"/>
            <a:ext cx="4041775" cy="262693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22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0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2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419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80342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4319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09526"/>
            <a:ext cx="3008313" cy="3495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498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3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09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090" y="3317723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7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039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39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843" y="2358575"/>
            <a:ext cx="7772400" cy="6531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843" y="3023812"/>
            <a:ext cx="6400800" cy="1173239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59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578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6578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9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8639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38669"/>
            <a:ext cx="5230283" cy="571492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306287"/>
            <a:ext cx="3008313" cy="481987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8534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4812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1" y="612775"/>
            <a:ext cx="79368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81486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357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23835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39458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300"/>
              </a:spcAft>
              <a:defRPr/>
            </a:lvl1pPr>
            <a:lvl2pPr>
              <a:spcAft>
                <a:spcPts val="300"/>
              </a:spcAft>
              <a:defRPr/>
            </a:lvl2pPr>
            <a:lvl3pPr>
              <a:spcAft>
                <a:spcPts val="300"/>
              </a:spcAft>
              <a:defRPr/>
            </a:lvl3pPr>
            <a:lvl4pPr>
              <a:spcAft>
                <a:spcPts val="300"/>
              </a:spcAft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26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35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58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>
          <a:xfrm>
            <a:off x="469295" y="628378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F89A6CB3-8547-5041-8461-31E311134943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8378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8378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E45E43FF-73FE-AF46-BC3C-E834D04FCB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232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2"/>
            <a:ext cx="3008313" cy="100904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08002"/>
            <a:ext cx="5111750" cy="56181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9295" y="628378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F89A6CB3-8547-5041-8461-31E311134943}" type="datetimeFigureOut">
              <a:rPr lang="en-US" smtClean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8378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8378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E45E43FF-73FE-AF46-BC3C-E834D04FCB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98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18" y="5223927"/>
            <a:ext cx="6649737" cy="40684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3811" y="612776"/>
            <a:ext cx="8190894" cy="42737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718" y="5681810"/>
            <a:ext cx="6649737" cy="577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354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04D4-31A6-574E-B4D4-B4C9850CC3A2}" type="datetimeFigureOut">
              <a:rPr lang="en-US" smtClean="0"/>
              <a:t>1/19/2018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3540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354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C2B93-3BB2-214A-A6E8-319C6317F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030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04D4-31A6-574E-B4D4-B4C9850CC3A2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2B93-3BB2-214A-A6E8-319C6317F8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50449"/>
            <a:ext cx="8229600" cy="83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126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95906"/>
            <a:ext cx="4038600" cy="5630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95909"/>
            <a:ext cx="4038600" cy="56302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04D4-31A6-574E-B4D4-B4C9850CC3A2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2B93-3BB2-214A-A6E8-319C6317F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078" y="2834552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078" y="133436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6FE7B55-F4D8-4894-812B-881EFC7B1ABC}" type="datetimeFigureOut">
              <a:rPr lang="en-GB" smtClean="0"/>
              <a:t>19/01/2018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68B8CFB2-B711-4DF8-A62A-10B243D9E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41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135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135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2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406097"/>
            <a:ext cx="3008313" cy="7550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9813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302058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77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88" y="3796716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288" y="447526"/>
            <a:ext cx="8101618" cy="327616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88" y="436345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304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35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1355"/>
            <a:ext cx="8229600" cy="3214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7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189" rtl="0" eaLnBrk="1" latinLnBrk="0" hangingPunct="1">
        <a:spcBef>
          <a:spcPct val="0"/>
        </a:spcBef>
        <a:buNone/>
        <a:defRPr sz="3000" b="1" i="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Arial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141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0398"/>
            <a:ext cx="8229600" cy="2995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9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xStyles>
    <p:titleStyle>
      <a:lvl1pPr algn="l" defTabSz="457189" rtl="0" eaLnBrk="1" latinLnBrk="0" hangingPunct="1">
        <a:spcBef>
          <a:spcPct val="0"/>
        </a:spcBef>
        <a:buNone/>
        <a:defRPr sz="3000" b="1" i="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Arial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41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03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4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457189" rtl="0" eaLnBrk="1" latinLnBrk="0" hangingPunct="1">
        <a:spcBef>
          <a:spcPct val="0"/>
        </a:spcBef>
        <a:buNone/>
        <a:defRPr sz="3000" b="1" i="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•"/>
        <a:defRPr sz="28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6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•"/>
        <a:defRPr sz="24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»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504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668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9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xStyles>
    <p:titleStyle>
      <a:lvl1pPr algn="l" defTabSz="457189" rtl="0" eaLnBrk="1" latinLnBrk="0" hangingPunct="1">
        <a:spcBef>
          <a:spcPct val="0"/>
        </a:spcBef>
        <a:buNone/>
        <a:defRPr sz="3000" b="1" i="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600" kern="1200">
          <a:solidFill>
            <a:schemeClr val="tx1"/>
          </a:solidFill>
          <a:latin typeface="Arial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526"/>
            <a:ext cx="8229600" cy="4916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04D4-31A6-574E-B4D4-B4C9850CC3A2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C2B93-3BB2-214A-A6E8-319C6317F88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250449"/>
            <a:ext cx="8229600" cy="838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4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txStyles>
    <p:titleStyle>
      <a:lvl1pPr algn="l" defTabSz="457189" rtl="0" eaLnBrk="1" latinLnBrk="0" hangingPunct="1">
        <a:spcBef>
          <a:spcPct val="0"/>
        </a:spcBef>
        <a:buNone/>
        <a:defRPr sz="3000" b="1" i="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spcAft>
          <a:spcPts val="3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0746"/>
            <a:ext cx="7772400" cy="489857"/>
          </a:xfrm>
        </p:spPr>
        <p:txBody>
          <a:bodyPr/>
          <a:lstStyle/>
          <a:p>
            <a:pPr algn="ctr"/>
            <a:r>
              <a:rPr lang="en-GB" dirty="0" smtClean="0"/>
              <a:t>LEEDS BEREAVEMENT PATHWAY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0931" y="3620329"/>
            <a:ext cx="6858000" cy="514349"/>
          </a:xfrm>
        </p:spPr>
        <p:txBody>
          <a:bodyPr>
            <a:normAutofit/>
          </a:bodyPr>
          <a:lstStyle/>
          <a:p>
            <a:pPr algn="r"/>
            <a:r>
              <a:rPr lang="en-GB" sz="1350" dirty="0"/>
              <a:t>					Michelle Kane – Health Improvement Principal</a:t>
            </a:r>
          </a:p>
          <a:p>
            <a:pPr algn="r">
              <a:spcBef>
                <a:spcPts val="0"/>
              </a:spcBef>
            </a:pPr>
            <a:r>
              <a:rPr lang="en-GB" sz="1350" dirty="0"/>
              <a:t>		 			 Leeds City Council</a:t>
            </a:r>
          </a:p>
        </p:txBody>
      </p:sp>
    </p:spTree>
    <p:extLst>
      <p:ext uri="{BB962C8B-B14F-4D97-AF65-F5344CB8AC3E}">
        <p14:creationId xmlns:p14="http://schemas.microsoft.com/office/powerpoint/2010/main" val="27289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700" dirty="0">
                <a:latin typeface="+mj-lt"/>
              </a:rPr>
              <a:t>Review and improve service offer</a:t>
            </a:r>
          </a:p>
          <a:p>
            <a:pPr>
              <a:spcBef>
                <a:spcPts val="1800"/>
              </a:spcBef>
            </a:pPr>
            <a:r>
              <a:rPr lang="en-GB" sz="2700" dirty="0">
                <a:latin typeface="+mj-lt"/>
              </a:rPr>
              <a:t>Deliverables</a:t>
            </a:r>
          </a:p>
          <a:p>
            <a:pPr lvl="1">
              <a:spcBef>
                <a:spcPts val="1800"/>
              </a:spcBef>
            </a:pPr>
            <a:r>
              <a:rPr lang="en-GB" sz="2700" dirty="0">
                <a:latin typeface="+mj-lt"/>
              </a:rPr>
              <a:t>Map of services</a:t>
            </a:r>
          </a:p>
          <a:p>
            <a:pPr lvl="1">
              <a:spcBef>
                <a:spcPts val="1800"/>
              </a:spcBef>
            </a:pPr>
            <a:r>
              <a:rPr lang="en-GB" sz="2700" dirty="0">
                <a:latin typeface="+mj-lt"/>
              </a:rPr>
              <a:t>Pathways for children and young people</a:t>
            </a:r>
          </a:p>
          <a:p>
            <a:pPr lvl="1">
              <a:spcBef>
                <a:spcPts val="1800"/>
              </a:spcBef>
            </a:pPr>
            <a:r>
              <a:rPr lang="en-GB" sz="2700" dirty="0">
                <a:latin typeface="+mj-lt"/>
              </a:rPr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72921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Pathway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700" dirty="0"/>
              <a:t>Set out a citywide approach to addressing the needs of children and young people who have experienced bereavement.</a:t>
            </a:r>
          </a:p>
          <a:p>
            <a:pPr lvl="0"/>
            <a:r>
              <a:rPr lang="en-GB" sz="2700" dirty="0"/>
              <a:t>Describe the integrated pathway in Leeds for a child / young person who has been bereaved.</a:t>
            </a:r>
          </a:p>
          <a:p>
            <a:pPr lvl="0"/>
            <a:r>
              <a:rPr lang="en-GB" sz="2700" dirty="0"/>
              <a:t>Provide staff with clear guidelines about how to support a child/young person who has been bereaved.  </a:t>
            </a:r>
          </a:p>
          <a:p>
            <a:endParaRPr lang="en-GB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89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099" y="266698"/>
            <a:ext cx="5080001" cy="646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2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CCcorptheme">
  <a:themeElements>
    <a:clrScheme name="LCC Corporate">
      <a:dk1>
        <a:sysClr val="windowText" lastClr="000000"/>
      </a:dk1>
      <a:lt1>
        <a:sysClr val="window" lastClr="FFFFFF"/>
      </a:lt1>
      <a:dk2>
        <a:srgbClr val="193B45"/>
      </a:dk2>
      <a:lt2>
        <a:srgbClr val="9BD5E1"/>
      </a:lt2>
      <a:accent1>
        <a:srgbClr val="6694AA"/>
      </a:accent1>
      <a:accent2>
        <a:srgbClr val="E9540D"/>
      </a:accent2>
      <a:accent3>
        <a:srgbClr val="95C159"/>
      </a:accent3>
      <a:accent4>
        <a:srgbClr val="5E4BA2"/>
      </a:accent4>
      <a:accent5>
        <a:srgbClr val="EB5278"/>
      </a:accent5>
      <a:accent6>
        <a:srgbClr val="FCBD1B"/>
      </a:accent6>
      <a:hlink>
        <a:srgbClr val="0000FF"/>
      </a:hlink>
      <a:folHlink>
        <a:srgbClr val="800080"/>
      </a:folHlink>
    </a:clrScheme>
    <a:fontScheme name="lcc theme font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Ccorptheme" id="{00B1A147-38C3-4E7F-9B64-BD2DAF657AB2}" vid="{C3B8494C-4124-4F1B-960A-4F27C3A7EAA5}"/>
    </a:ext>
  </a:extLst>
</a:theme>
</file>

<file path=ppt/theme/theme2.xml><?xml version="1.0" encoding="utf-8"?>
<a:theme xmlns:a="http://schemas.openxmlformats.org/drawingml/2006/main" name="5. LCC Design">
  <a:themeElements>
    <a:clrScheme name="LCC Corporate">
      <a:dk1>
        <a:sysClr val="windowText" lastClr="000000"/>
      </a:dk1>
      <a:lt1>
        <a:sysClr val="window" lastClr="FFFFFF"/>
      </a:lt1>
      <a:dk2>
        <a:srgbClr val="193B45"/>
      </a:dk2>
      <a:lt2>
        <a:srgbClr val="9BD5E1"/>
      </a:lt2>
      <a:accent1>
        <a:srgbClr val="6694AA"/>
      </a:accent1>
      <a:accent2>
        <a:srgbClr val="E9540D"/>
      </a:accent2>
      <a:accent3>
        <a:srgbClr val="95C159"/>
      </a:accent3>
      <a:accent4>
        <a:srgbClr val="5E4BA2"/>
      </a:accent4>
      <a:accent5>
        <a:srgbClr val="EB5278"/>
      </a:accent5>
      <a:accent6>
        <a:srgbClr val="FCBD1B"/>
      </a:accent6>
      <a:hlink>
        <a:srgbClr val="0000FF"/>
      </a:hlink>
      <a:folHlink>
        <a:srgbClr val="800080"/>
      </a:folHlink>
    </a:clrScheme>
    <a:fontScheme name="lcc theme font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C Powerpoint template16-9.potx" id="{B8ED991D-DC39-4D21-95FD-DB57FFD086A3}" vid="{4E738371-978A-4985-A421-FDF5B65F4B95}"/>
    </a:ext>
  </a:extLst>
</a:theme>
</file>

<file path=ppt/theme/theme3.xml><?xml version="1.0" encoding="utf-8"?>
<a:theme xmlns:a="http://schemas.openxmlformats.org/drawingml/2006/main" name="3. LCC Design">
  <a:themeElements>
    <a:clrScheme name="LCC Colours">
      <a:dk1>
        <a:sysClr val="windowText" lastClr="000000"/>
      </a:dk1>
      <a:lt1>
        <a:sysClr val="window" lastClr="FFFFFF"/>
      </a:lt1>
      <a:dk2>
        <a:srgbClr val="004D5C"/>
      </a:dk2>
      <a:lt2>
        <a:srgbClr val="9BD5E1"/>
      </a:lt2>
      <a:accent1>
        <a:srgbClr val="6694AA"/>
      </a:accent1>
      <a:accent2>
        <a:srgbClr val="E9540D"/>
      </a:accent2>
      <a:accent3>
        <a:srgbClr val="95C159"/>
      </a:accent3>
      <a:accent4>
        <a:srgbClr val="5E4BA2"/>
      </a:accent4>
      <a:accent5>
        <a:srgbClr val="00A19A"/>
      </a:accent5>
      <a:accent6>
        <a:srgbClr val="FCBD1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C Powerpoint template16-9.potx" id="{B8ED991D-DC39-4D21-95FD-DB57FFD086A3}" vid="{194927EF-3C20-4179-9569-743EB8C8CF49}"/>
    </a:ext>
  </a:extLst>
</a:theme>
</file>

<file path=ppt/theme/theme4.xml><?xml version="1.0" encoding="utf-8"?>
<a:theme xmlns:a="http://schemas.openxmlformats.org/drawingml/2006/main" name="2. LCC Design">
  <a:themeElements>
    <a:clrScheme name="Custom 12">
      <a:dk1>
        <a:sysClr val="windowText" lastClr="000000"/>
      </a:dk1>
      <a:lt1>
        <a:sysClr val="window" lastClr="FFFFFF"/>
      </a:lt1>
      <a:dk2>
        <a:srgbClr val="183B45"/>
      </a:dk2>
      <a:lt2>
        <a:srgbClr val="9BD5E1"/>
      </a:lt2>
      <a:accent1>
        <a:srgbClr val="6694AA"/>
      </a:accent1>
      <a:accent2>
        <a:srgbClr val="E9540D"/>
      </a:accent2>
      <a:accent3>
        <a:srgbClr val="95C159"/>
      </a:accent3>
      <a:accent4>
        <a:srgbClr val="5E4BA2"/>
      </a:accent4>
      <a:accent5>
        <a:srgbClr val="EB5278"/>
      </a:accent5>
      <a:accent6>
        <a:srgbClr val="FCBD1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C Powerpoint template16-9.potx" id="{B8ED991D-DC39-4D21-95FD-DB57FFD086A3}" vid="{D6EAD3C1-3E2C-4497-8E77-68B6330AF218}"/>
    </a:ext>
  </a:extLst>
</a:theme>
</file>

<file path=ppt/theme/theme5.xml><?xml version="1.0" encoding="utf-8"?>
<a:theme xmlns:a="http://schemas.openxmlformats.org/drawingml/2006/main" name="1. LCC Design">
  <a:themeElements>
    <a:clrScheme name="LCC Colours">
      <a:dk1>
        <a:sysClr val="windowText" lastClr="000000"/>
      </a:dk1>
      <a:lt1>
        <a:sysClr val="window" lastClr="FFFFFF"/>
      </a:lt1>
      <a:dk2>
        <a:srgbClr val="004D5C"/>
      </a:dk2>
      <a:lt2>
        <a:srgbClr val="9BD5E1"/>
      </a:lt2>
      <a:accent1>
        <a:srgbClr val="6694AA"/>
      </a:accent1>
      <a:accent2>
        <a:srgbClr val="E9540D"/>
      </a:accent2>
      <a:accent3>
        <a:srgbClr val="95C159"/>
      </a:accent3>
      <a:accent4>
        <a:srgbClr val="5E4BA2"/>
      </a:accent4>
      <a:accent5>
        <a:srgbClr val="00A19A"/>
      </a:accent5>
      <a:accent6>
        <a:srgbClr val="FCBD1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CC Powerpoint template16-9.potx" id="{B8ED991D-DC39-4D21-95FD-DB57FFD086A3}" vid="{BF0B1DBE-FFDE-426B-BDA4-D7A3D12596C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LCCcorptheme</Template>
  <TotalTime>98</TotalTime>
  <Words>79</Words>
  <Application>Microsoft Office PowerPoint</Application>
  <PresentationFormat>On-screen Show (4:3)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Verdana</vt:lpstr>
      <vt:lpstr>LCCcorptheme</vt:lpstr>
      <vt:lpstr>5. LCC Design</vt:lpstr>
      <vt:lpstr>3. LCC Design</vt:lpstr>
      <vt:lpstr>2. LCC Design</vt:lpstr>
      <vt:lpstr>1. LCC Design</vt:lpstr>
      <vt:lpstr>LEEDS BEREAVEMENT PATHWAY</vt:lpstr>
      <vt:lpstr>Background</vt:lpstr>
      <vt:lpstr>Pathway Aims</vt:lpstr>
      <vt:lpstr>PowerPoint Presentation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LEEDS BEREAVEMENT PATHWAY</dc:title>
  <dc:creator>Kane, Michelle</dc:creator>
  <cp:lastModifiedBy>Jane Robinson</cp:lastModifiedBy>
  <cp:revision>11</cp:revision>
  <dcterms:created xsi:type="dcterms:W3CDTF">2018-01-11T08:24:49Z</dcterms:created>
  <dcterms:modified xsi:type="dcterms:W3CDTF">2018-01-19T09:46:31Z</dcterms:modified>
</cp:coreProperties>
</file>