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85600-1D76-4316-AD67-7323F4255D51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51549-FB2F-4002-904D-1C3EF556A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77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4179F-EAA6-4953-A553-73DCF096B3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5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4179F-EAA6-4953-A553-73DCF096B3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3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4179F-EAA6-4953-A553-73DCF096B3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4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3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6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2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34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3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69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21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0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7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9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2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9D46-95EE-43E4-A3C0-F56055466697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AB0C3-1932-482C-AF33-644660241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56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Case study support in school 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dirty="0" smtClean="0"/>
              <a:t>Michelle Ashby – Swallow Hill Community College </a:t>
            </a:r>
            <a:r>
              <a:rPr lang="en-GB" sz="3600" dirty="0" err="1" smtClean="0"/>
              <a:t>SENC</a:t>
            </a:r>
            <a:r>
              <a:rPr lang="en-GB" dirty="0" err="1" smtClean="0"/>
              <a:t>o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332657"/>
            <a:ext cx="1199176" cy="13970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758" y="5880452"/>
            <a:ext cx="1282316" cy="42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657"/>
            <a:ext cx="9144000" cy="9128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School – Wave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45477"/>
            <a:ext cx="9144000" cy="4634976"/>
          </a:xfrm>
        </p:spPr>
        <p:txBody>
          <a:bodyPr>
            <a:normAutofit fontScale="3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5500" dirty="0" smtClean="0"/>
              <a:t>Embedded Pastoral Support</a:t>
            </a:r>
          </a:p>
          <a:p>
            <a:pPr marL="457200" indent="-457200" algn="l">
              <a:buFont typeface="Arial"/>
              <a:buChar char="•"/>
            </a:pPr>
            <a:r>
              <a:rPr lang="en-US" sz="5500" dirty="0" err="1" smtClean="0"/>
              <a:t>Ist</a:t>
            </a:r>
            <a:r>
              <a:rPr lang="en-US" sz="5500" dirty="0" smtClean="0"/>
              <a:t> Contact for Parents</a:t>
            </a:r>
          </a:p>
          <a:p>
            <a:pPr marL="457200" indent="-457200" algn="l">
              <a:buFont typeface="Arial"/>
              <a:buChar char="•"/>
            </a:pPr>
            <a:r>
              <a:rPr lang="en-US" sz="5500" dirty="0" smtClean="0"/>
              <a:t>Plan for return</a:t>
            </a:r>
          </a:p>
          <a:p>
            <a:pPr marL="457200" indent="-457200" algn="l">
              <a:buFont typeface="Arial"/>
              <a:buChar char="•"/>
            </a:pPr>
            <a:r>
              <a:rPr lang="en-US" sz="5500" dirty="0" smtClean="0"/>
              <a:t>Support Plan – not Instigated</a:t>
            </a:r>
          </a:p>
          <a:p>
            <a:pPr marL="457200" indent="-457200" algn="l">
              <a:buFont typeface="Arial"/>
              <a:buChar char="•"/>
            </a:pPr>
            <a:r>
              <a:rPr lang="en-US" sz="5500" dirty="0" smtClean="0"/>
              <a:t>Teaching staff informed Briefing/email</a:t>
            </a:r>
          </a:p>
          <a:p>
            <a:pPr marL="457200" indent="-457200" algn="l">
              <a:buFont typeface="Arial"/>
              <a:buChar char="•"/>
            </a:pPr>
            <a:r>
              <a:rPr lang="en-US" sz="5500" dirty="0" smtClean="0"/>
              <a:t>Approach friendship groups</a:t>
            </a:r>
          </a:p>
          <a:p>
            <a:pPr marL="457200" indent="-457200" algn="l">
              <a:buFont typeface="Arial"/>
              <a:buChar char="•"/>
            </a:pPr>
            <a:r>
              <a:rPr lang="en-US" sz="5500" dirty="0" smtClean="0"/>
              <a:t>Regular ‘check ins’ with / by Key staff – Visible or not</a:t>
            </a:r>
          </a:p>
          <a:p>
            <a:pPr marL="457200" indent="-457200" algn="l">
              <a:buFont typeface="Arial"/>
              <a:buChar char="•"/>
            </a:pPr>
            <a:r>
              <a:rPr lang="en-US" sz="5500" dirty="0" smtClean="0"/>
              <a:t>Close contact with Parents -  </a:t>
            </a:r>
            <a:r>
              <a:rPr lang="en-US" sz="5500" i="1" dirty="0" smtClean="0"/>
              <a:t>if needed</a:t>
            </a:r>
          </a:p>
          <a:p>
            <a:pPr marL="457200" indent="-457200" algn="l">
              <a:buFont typeface="Arial"/>
              <a:buChar char="•"/>
            </a:pPr>
            <a:r>
              <a:rPr lang="en-US" sz="5500" dirty="0" smtClean="0"/>
              <a:t>Staff to look out for and report on: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5500" dirty="0" smtClean="0"/>
              <a:t>Distracted </a:t>
            </a:r>
            <a:r>
              <a:rPr lang="en-US" sz="5500" dirty="0" err="1" smtClean="0"/>
              <a:t>behaviour</a:t>
            </a:r>
            <a:endParaRPr lang="en-US" sz="5500" dirty="0" smtClean="0"/>
          </a:p>
          <a:p>
            <a:pPr marL="914400" lvl="1" indent="-457200" algn="l">
              <a:buFont typeface="Arial"/>
              <a:buChar char="•"/>
            </a:pPr>
            <a:r>
              <a:rPr lang="en-US" sz="5500" dirty="0" smtClean="0"/>
              <a:t>Irritability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5500" dirty="0" smtClean="0"/>
              <a:t>Personality changes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5500" dirty="0" smtClean="0"/>
              <a:t>Peer group changes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5500" dirty="0" smtClean="0"/>
              <a:t>Overworking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5500" dirty="0" smtClean="0"/>
              <a:t>Social Withdrawal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5500" dirty="0" smtClean="0"/>
              <a:t>Inconsistency in presentation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332657"/>
            <a:ext cx="1199176" cy="13970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758" y="5880452"/>
            <a:ext cx="1282316" cy="42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657"/>
            <a:ext cx="9144000" cy="1086240"/>
          </a:xfrm>
        </p:spPr>
        <p:txBody>
          <a:bodyPr/>
          <a:lstStyle/>
          <a:p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45021"/>
            <a:ext cx="9144000" cy="4997669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Wave 2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Meeting with Parent gauging parental response 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Bridge support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Reasonable adjustments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Distractions - Clubs, Pledges, school council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etc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Peer mentoring</a:t>
            </a:r>
          </a:p>
          <a:p>
            <a:pPr algn="l"/>
            <a:r>
              <a:rPr lang="en-US" b="1" dirty="0" smtClean="0"/>
              <a:t>Wave 3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Cluster referral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External agencies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Support for Parent – if needed</a:t>
            </a:r>
          </a:p>
          <a:p>
            <a:pPr algn="l"/>
            <a:r>
              <a:rPr lang="en-US" b="1" dirty="0" smtClean="0"/>
              <a:t>Case study</a:t>
            </a:r>
          </a:p>
          <a:p>
            <a:pPr algn="l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332657"/>
            <a:ext cx="1199176" cy="13970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758" y="5880452"/>
            <a:ext cx="1282316" cy="42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2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123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Case study support in school </vt:lpstr>
      <vt:lpstr>School – Wave 1</vt:lpstr>
      <vt:lpstr>PowerPoint Presentation</vt:lpstr>
    </vt:vector>
  </TitlesOfParts>
  <Company>Leeds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support in school</dc:title>
  <dc:creator>Ritchie, Susan</dc:creator>
  <cp:lastModifiedBy>Jane Robinson</cp:lastModifiedBy>
  <cp:revision>2</cp:revision>
  <dcterms:created xsi:type="dcterms:W3CDTF">2018-01-23T11:54:32Z</dcterms:created>
  <dcterms:modified xsi:type="dcterms:W3CDTF">2018-01-25T09:19:47Z</dcterms:modified>
</cp:coreProperties>
</file>